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郭顶 - 落地之前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郭顶 - 有什么奇怪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